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7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32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8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48809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48810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8811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48812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48813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24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Google Shape;205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70" name="Google Shape;206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3" name="Google Shape;211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74" name="Google Shape;212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7" name="Google Shape;217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78" name="Google Shape;218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1" name="Google Shape;223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82" name="Google Shape;224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Google Shape;157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39" name="Google Shape;15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Google Shape;163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43" name="Google Shape;16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Google Shape;169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47" name="Google Shape;17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Google Shape;175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51" name="Google Shape;17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Google Shape;181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55" name="Google Shape;18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Google Shape;187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59" name="Google Shape;188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Google Shape;193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63" name="Google Shape;19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Google Shape;199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67" name="Google Shape;200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Google Shape;16;p4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615" name="Google Shape;17;p4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48616" name="Google Shape;18;p4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617" name="Google Shape;19;p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618" name="Google Shape;20;p4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</a:lvl1pPr>
            <a:lvl2pPr marL="0" lvl="1" indent="0" algn="r">
              <a:spcBef>
                <a:spcPts val="0"/>
              </a:spcBef>
              <a:buNone/>
            </a:lvl2pPr>
            <a:lvl3pPr marL="0" lvl="2" indent="0" algn="r">
              <a:spcBef>
                <a:spcPts val="0"/>
              </a:spcBef>
              <a:buNone/>
            </a:lvl3pPr>
            <a:lvl4pPr marL="0" lvl="3" indent="0" algn="r">
              <a:spcBef>
                <a:spcPts val="0"/>
              </a:spcBef>
              <a:buNone/>
            </a:lvl4pPr>
            <a:lvl5pPr marL="0" lvl="4" indent="0" algn="r">
              <a:spcBef>
                <a:spcPts val="0"/>
              </a:spcBef>
              <a:buNone/>
            </a:lvl5pPr>
            <a:lvl6pPr marL="0" lvl="5" indent="0" algn="r">
              <a:spcBef>
                <a:spcPts val="0"/>
              </a:spcBef>
              <a:buNone/>
            </a:lvl6pPr>
            <a:lvl7pPr marL="0" lvl="6" indent="0" algn="r">
              <a:spcBef>
                <a:spcPts val="0"/>
              </a:spcBef>
              <a:buNone/>
            </a:lvl7pPr>
            <a:lvl8pPr marL="0" lvl="7" indent="0" algn="r">
              <a:spcBef>
                <a:spcPts val="0"/>
              </a:spcBef>
              <a:buNone/>
            </a:lvl8pPr>
            <a:lvl9pPr marL="0" lvl="8" indent="0" algn="r">
              <a:spcBef>
                <a:spcPts val="0"/>
              </a:spcBef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5" name="Google Shape;73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76" name="Google Shape;74;p54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9pPr>
          </a:lstStyle>
          <a:p>
            <a:endParaRPr/>
          </a:p>
        </p:txBody>
      </p:sp>
      <p:sp>
        <p:nvSpPr>
          <p:cNvPr id="1048777" name="Google Shape;75;p5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78" name="Google Shape;76;p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79" name="Google Shape;77;p5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</a:lvl1pPr>
            <a:lvl2pPr marL="0" lvl="1" indent="0" algn="r">
              <a:spcBef>
                <a:spcPts val="0"/>
              </a:spcBef>
              <a:buNone/>
            </a:lvl2pPr>
            <a:lvl3pPr marL="0" lvl="2" indent="0" algn="r">
              <a:spcBef>
                <a:spcPts val="0"/>
              </a:spcBef>
              <a:buNone/>
            </a:lvl3pPr>
            <a:lvl4pPr marL="0" lvl="3" indent="0" algn="r">
              <a:spcBef>
                <a:spcPts val="0"/>
              </a:spcBef>
              <a:buNone/>
            </a:lvl4pPr>
            <a:lvl5pPr marL="0" lvl="4" indent="0" algn="r">
              <a:spcBef>
                <a:spcPts val="0"/>
              </a:spcBef>
              <a:buNone/>
            </a:lvl5pPr>
            <a:lvl6pPr marL="0" lvl="5" indent="0" algn="r">
              <a:spcBef>
                <a:spcPts val="0"/>
              </a:spcBef>
              <a:buNone/>
            </a:lvl6pPr>
            <a:lvl7pPr marL="0" lvl="6" indent="0" algn="r">
              <a:spcBef>
                <a:spcPts val="0"/>
              </a:spcBef>
              <a:buNone/>
            </a:lvl7pPr>
            <a:lvl8pPr marL="0" lvl="7" indent="0" algn="r">
              <a:spcBef>
                <a:spcPts val="0"/>
              </a:spcBef>
              <a:buNone/>
            </a:lvl8pPr>
            <a:lvl9pPr marL="0" lvl="8" indent="0" algn="r">
              <a:spcBef>
                <a:spcPts val="0"/>
              </a:spcBef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4" name="Google Shape;79;p55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65" name="Google Shape;80;p55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9pPr>
          </a:lstStyle>
          <a:p>
            <a:endParaRPr/>
          </a:p>
        </p:txBody>
      </p:sp>
      <p:sp>
        <p:nvSpPr>
          <p:cNvPr id="1048766" name="Google Shape;81;p5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67" name="Google Shape;82;p5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68" name="Google Shape;83;p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</a:lvl1pPr>
            <a:lvl2pPr marL="0" lvl="1" indent="0" algn="r">
              <a:spcBef>
                <a:spcPts val="0"/>
              </a:spcBef>
              <a:buNone/>
            </a:lvl2pPr>
            <a:lvl3pPr marL="0" lvl="2" indent="0" algn="r">
              <a:spcBef>
                <a:spcPts val="0"/>
              </a:spcBef>
              <a:buNone/>
            </a:lvl3pPr>
            <a:lvl4pPr marL="0" lvl="3" indent="0" algn="r">
              <a:spcBef>
                <a:spcPts val="0"/>
              </a:spcBef>
              <a:buNone/>
            </a:lvl4pPr>
            <a:lvl5pPr marL="0" lvl="4" indent="0" algn="r">
              <a:spcBef>
                <a:spcPts val="0"/>
              </a:spcBef>
              <a:buNone/>
            </a:lvl5pPr>
            <a:lvl6pPr marL="0" lvl="5" indent="0" algn="r">
              <a:spcBef>
                <a:spcPts val="0"/>
              </a:spcBef>
              <a:buNone/>
            </a:lvl6pPr>
            <a:lvl7pPr marL="0" lvl="6" indent="0" algn="r">
              <a:spcBef>
                <a:spcPts val="0"/>
              </a:spcBef>
              <a:buNone/>
            </a:lvl7pPr>
            <a:lvl8pPr marL="0" lvl="7" indent="0" algn="r">
              <a:spcBef>
                <a:spcPts val="0"/>
              </a:spcBef>
              <a:buNone/>
            </a:lvl8pPr>
            <a:lvl9pPr marL="0" lvl="8" indent="0" algn="r">
              <a:spcBef>
                <a:spcPts val="0"/>
              </a:spcBef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Google Shape;22;p4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582" name="Google Shape;23;p4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9pPr>
          </a:lstStyle>
          <a:p>
            <a:endParaRPr/>
          </a:p>
        </p:txBody>
      </p:sp>
      <p:sp>
        <p:nvSpPr>
          <p:cNvPr id="1048583" name="Google Shape;24;p4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584" name="Google Shape;25;p4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585" name="Google Shape;26;p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</a:lvl1pPr>
            <a:lvl2pPr marL="0" lvl="1" indent="0" algn="r">
              <a:spcBef>
                <a:spcPts val="0"/>
              </a:spcBef>
              <a:buNone/>
            </a:lvl2pPr>
            <a:lvl3pPr marL="0" lvl="2" indent="0" algn="r">
              <a:spcBef>
                <a:spcPts val="0"/>
              </a:spcBef>
              <a:buNone/>
            </a:lvl3pPr>
            <a:lvl4pPr marL="0" lvl="3" indent="0" algn="r">
              <a:spcBef>
                <a:spcPts val="0"/>
              </a:spcBef>
              <a:buNone/>
            </a:lvl4pPr>
            <a:lvl5pPr marL="0" lvl="4" indent="0" algn="r">
              <a:spcBef>
                <a:spcPts val="0"/>
              </a:spcBef>
              <a:buNone/>
            </a:lvl5pPr>
            <a:lvl6pPr marL="0" lvl="5" indent="0" algn="r">
              <a:spcBef>
                <a:spcPts val="0"/>
              </a:spcBef>
              <a:buNone/>
            </a:lvl6pPr>
            <a:lvl7pPr marL="0" lvl="6" indent="0" algn="r">
              <a:spcBef>
                <a:spcPts val="0"/>
              </a:spcBef>
              <a:buNone/>
            </a:lvl7pPr>
            <a:lvl8pPr marL="0" lvl="7" indent="0" algn="r">
              <a:spcBef>
                <a:spcPts val="0"/>
              </a:spcBef>
              <a:buNone/>
            </a:lvl8pPr>
            <a:lvl9pPr marL="0" lvl="8" indent="0" algn="r">
              <a:spcBef>
                <a:spcPts val="0"/>
              </a:spcBef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0" name="Google Shape;28;p4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81" name="Google Shape;29;p4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48782" name="Google Shape;30;p4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83" name="Google Shape;31;p4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84" name="Google Shape;32;p4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</a:lvl1pPr>
            <a:lvl2pPr marL="0" lvl="1" indent="0" algn="r">
              <a:spcBef>
                <a:spcPts val="0"/>
              </a:spcBef>
              <a:buNone/>
            </a:lvl2pPr>
            <a:lvl3pPr marL="0" lvl="2" indent="0" algn="r">
              <a:spcBef>
                <a:spcPts val="0"/>
              </a:spcBef>
              <a:buNone/>
            </a:lvl3pPr>
            <a:lvl4pPr marL="0" lvl="3" indent="0" algn="r">
              <a:spcBef>
                <a:spcPts val="0"/>
              </a:spcBef>
              <a:buNone/>
            </a:lvl4pPr>
            <a:lvl5pPr marL="0" lvl="4" indent="0" algn="r">
              <a:spcBef>
                <a:spcPts val="0"/>
              </a:spcBef>
              <a:buNone/>
            </a:lvl5pPr>
            <a:lvl6pPr marL="0" lvl="5" indent="0" algn="r">
              <a:spcBef>
                <a:spcPts val="0"/>
              </a:spcBef>
              <a:buNone/>
            </a:lvl6pPr>
            <a:lvl7pPr marL="0" lvl="6" indent="0" algn="r">
              <a:spcBef>
                <a:spcPts val="0"/>
              </a:spcBef>
              <a:buNone/>
            </a:lvl7pPr>
            <a:lvl8pPr marL="0" lvl="7" indent="0" algn="r">
              <a:spcBef>
                <a:spcPts val="0"/>
              </a:spcBef>
              <a:buNone/>
            </a:lvl8pPr>
            <a:lvl9pPr marL="0" lvl="8" indent="0" algn="r">
              <a:spcBef>
                <a:spcPts val="0"/>
              </a:spcBef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5" name="Google Shape;34;p4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86" name="Google Shape;35;p4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048787" name="Google Shape;36;p48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048788" name="Google Shape;37;p4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89" name="Google Shape;38;p4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90" name="Google Shape;39;p4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</a:lvl1pPr>
            <a:lvl2pPr marL="0" lvl="1" indent="0" algn="r">
              <a:spcBef>
                <a:spcPts val="0"/>
              </a:spcBef>
              <a:buNone/>
            </a:lvl2pPr>
            <a:lvl3pPr marL="0" lvl="2" indent="0" algn="r">
              <a:spcBef>
                <a:spcPts val="0"/>
              </a:spcBef>
              <a:buNone/>
            </a:lvl3pPr>
            <a:lvl4pPr marL="0" lvl="3" indent="0" algn="r">
              <a:spcBef>
                <a:spcPts val="0"/>
              </a:spcBef>
              <a:buNone/>
            </a:lvl4pPr>
            <a:lvl5pPr marL="0" lvl="4" indent="0" algn="r">
              <a:spcBef>
                <a:spcPts val="0"/>
              </a:spcBef>
              <a:buNone/>
            </a:lvl5pPr>
            <a:lvl6pPr marL="0" lvl="5" indent="0" algn="r">
              <a:spcBef>
                <a:spcPts val="0"/>
              </a:spcBef>
              <a:buNone/>
            </a:lvl6pPr>
            <a:lvl7pPr marL="0" lvl="6" indent="0" algn="r">
              <a:spcBef>
                <a:spcPts val="0"/>
              </a:spcBef>
              <a:buNone/>
            </a:lvl7pPr>
            <a:lvl8pPr marL="0" lvl="7" indent="0" algn="r">
              <a:spcBef>
                <a:spcPts val="0"/>
              </a:spcBef>
              <a:buNone/>
            </a:lvl8pPr>
            <a:lvl9pPr marL="0" lvl="8" indent="0" algn="r">
              <a:spcBef>
                <a:spcPts val="0"/>
              </a:spcBef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1" name="Google Shape;41;p4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92" name="Google Shape;42;p4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48793" name="Google Shape;43;p4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048794" name="Google Shape;44;p4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48795" name="Google Shape;45;p4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048796" name="Google Shape;46;p4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97" name="Google Shape;47;p4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98" name="Google Shape;48;p4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</a:lvl1pPr>
            <a:lvl2pPr marL="0" lvl="1" indent="0" algn="r">
              <a:spcBef>
                <a:spcPts val="0"/>
              </a:spcBef>
              <a:buNone/>
            </a:lvl2pPr>
            <a:lvl3pPr marL="0" lvl="2" indent="0" algn="r">
              <a:spcBef>
                <a:spcPts val="0"/>
              </a:spcBef>
              <a:buNone/>
            </a:lvl3pPr>
            <a:lvl4pPr marL="0" lvl="3" indent="0" algn="r">
              <a:spcBef>
                <a:spcPts val="0"/>
              </a:spcBef>
              <a:buNone/>
            </a:lvl4pPr>
            <a:lvl5pPr marL="0" lvl="4" indent="0" algn="r">
              <a:spcBef>
                <a:spcPts val="0"/>
              </a:spcBef>
              <a:buNone/>
            </a:lvl5pPr>
            <a:lvl6pPr marL="0" lvl="5" indent="0" algn="r">
              <a:spcBef>
                <a:spcPts val="0"/>
              </a:spcBef>
              <a:buNone/>
            </a:lvl6pPr>
            <a:lvl7pPr marL="0" lvl="6" indent="0" algn="r">
              <a:spcBef>
                <a:spcPts val="0"/>
              </a:spcBef>
              <a:buNone/>
            </a:lvl7pPr>
            <a:lvl8pPr marL="0" lvl="7" indent="0" algn="r">
              <a:spcBef>
                <a:spcPts val="0"/>
              </a:spcBef>
              <a:buNone/>
            </a:lvl8pPr>
            <a:lvl9pPr marL="0" lvl="8" indent="0" algn="r">
              <a:spcBef>
                <a:spcPts val="0"/>
              </a:spcBef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0" name="Google Shape;50;p5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61" name="Google Shape;51;p5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62" name="Google Shape;52;p5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63" name="Google Shape;53;p5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</a:lvl1pPr>
            <a:lvl2pPr marL="0" lvl="1" indent="0" algn="r">
              <a:spcBef>
                <a:spcPts val="0"/>
              </a:spcBef>
              <a:buNone/>
            </a:lvl2pPr>
            <a:lvl3pPr marL="0" lvl="2" indent="0" algn="r">
              <a:spcBef>
                <a:spcPts val="0"/>
              </a:spcBef>
              <a:buNone/>
            </a:lvl3pPr>
            <a:lvl4pPr marL="0" lvl="3" indent="0" algn="r">
              <a:spcBef>
                <a:spcPts val="0"/>
              </a:spcBef>
              <a:buNone/>
            </a:lvl4pPr>
            <a:lvl5pPr marL="0" lvl="4" indent="0" algn="r">
              <a:spcBef>
                <a:spcPts val="0"/>
              </a:spcBef>
              <a:buNone/>
            </a:lvl5pPr>
            <a:lvl6pPr marL="0" lvl="5" indent="0" algn="r">
              <a:spcBef>
                <a:spcPts val="0"/>
              </a:spcBef>
              <a:buNone/>
            </a:lvl6pPr>
            <a:lvl7pPr marL="0" lvl="6" indent="0" algn="r">
              <a:spcBef>
                <a:spcPts val="0"/>
              </a:spcBef>
              <a:buNone/>
            </a:lvl7pPr>
            <a:lvl8pPr marL="0" lvl="7" indent="0" algn="r">
              <a:spcBef>
                <a:spcPts val="0"/>
              </a:spcBef>
              <a:buNone/>
            </a:lvl8pPr>
            <a:lvl9pPr marL="0" lvl="8" indent="0" algn="r">
              <a:spcBef>
                <a:spcPts val="0"/>
              </a:spcBef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9" name="Google Shape;55;p5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800" name="Google Shape;56;p5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801" name="Google Shape;57;p5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</a:lvl1pPr>
            <a:lvl2pPr marL="0" lvl="1" indent="0" algn="r">
              <a:spcBef>
                <a:spcPts val="0"/>
              </a:spcBef>
              <a:buNone/>
            </a:lvl2pPr>
            <a:lvl3pPr marL="0" lvl="2" indent="0" algn="r">
              <a:spcBef>
                <a:spcPts val="0"/>
              </a:spcBef>
              <a:buNone/>
            </a:lvl3pPr>
            <a:lvl4pPr marL="0" lvl="3" indent="0" algn="r">
              <a:spcBef>
                <a:spcPts val="0"/>
              </a:spcBef>
              <a:buNone/>
            </a:lvl4pPr>
            <a:lvl5pPr marL="0" lvl="4" indent="0" algn="r">
              <a:spcBef>
                <a:spcPts val="0"/>
              </a:spcBef>
              <a:buNone/>
            </a:lvl5pPr>
            <a:lvl6pPr marL="0" lvl="5" indent="0" algn="r">
              <a:spcBef>
                <a:spcPts val="0"/>
              </a:spcBef>
              <a:buNone/>
            </a:lvl6pPr>
            <a:lvl7pPr marL="0" lvl="6" indent="0" algn="r">
              <a:spcBef>
                <a:spcPts val="0"/>
              </a:spcBef>
              <a:buNone/>
            </a:lvl7pPr>
            <a:lvl8pPr marL="0" lvl="7" indent="0" algn="r">
              <a:spcBef>
                <a:spcPts val="0"/>
              </a:spcBef>
              <a:buNone/>
            </a:lvl8pPr>
            <a:lvl9pPr marL="0" lvl="8" indent="0" algn="r">
              <a:spcBef>
                <a:spcPts val="0"/>
              </a:spcBef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2" name="Google Shape;59;p5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803" name="Google Shape;60;p5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048804" name="Google Shape;61;p5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048805" name="Google Shape;62;p5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806" name="Google Shape;63;p5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807" name="Google Shape;64;p5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</a:lvl1pPr>
            <a:lvl2pPr marL="0" lvl="1" indent="0" algn="r">
              <a:spcBef>
                <a:spcPts val="0"/>
              </a:spcBef>
              <a:buNone/>
            </a:lvl2pPr>
            <a:lvl3pPr marL="0" lvl="2" indent="0" algn="r">
              <a:spcBef>
                <a:spcPts val="0"/>
              </a:spcBef>
              <a:buNone/>
            </a:lvl3pPr>
            <a:lvl4pPr marL="0" lvl="3" indent="0" algn="r">
              <a:spcBef>
                <a:spcPts val="0"/>
              </a:spcBef>
              <a:buNone/>
            </a:lvl4pPr>
            <a:lvl5pPr marL="0" lvl="4" indent="0" algn="r">
              <a:spcBef>
                <a:spcPts val="0"/>
              </a:spcBef>
              <a:buNone/>
            </a:lvl5pPr>
            <a:lvl6pPr marL="0" lvl="5" indent="0" algn="r">
              <a:spcBef>
                <a:spcPts val="0"/>
              </a:spcBef>
              <a:buNone/>
            </a:lvl6pPr>
            <a:lvl7pPr marL="0" lvl="6" indent="0" algn="r">
              <a:spcBef>
                <a:spcPts val="0"/>
              </a:spcBef>
              <a:buNone/>
            </a:lvl7pPr>
            <a:lvl8pPr marL="0" lvl="7" indent="0" algn="r">
              <a:spcBef>
                <a:spcPts val="0"/>
              </a:spcBef>
              <a:buNone/>
            </a:lvl8pPr>
            <a:lvl9pPr marL="0" lvl="8" indent="0" algn="r">
              <a:spcBef>
                <a:spcPts val="0"/>
              </a:spcBef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9" name="Google Shape;66;p53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70" name="Google Shape;67;p5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048771" name="Google Shape;68;p53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048772" name="Google Shape;69;p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73" name="Google Shape;70;p5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74" name="Google Shape;71;p5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</a:lvl1pPr>
            <a:lvl2pPr marL="0" lvl="1" indent="0" algn="r">
              <a:spcBef>
                <a:spcPts val="0"/>
              </a:spcBef>
              <a:buNone/>
            </a:lvl2pPr>
            <a:lvl3pPr marL="0" lvl="2" indent="0" algn="r">
              <a:spcBef>
                <a:spcPts val="0"/>
              </a:spcBef>
              <a:buNone/>
            </a:lvl3pPr>
            <a:lvl4pPr marL="0" lvl="3" indent="0" algn="r">
              <a:spcBef>
                <a:spcPts val="0"/>
              </a:spcBef>
              <a:buNone/>
            </a:lvl4pPr>
            <a:lvl5pPr marL="0" lvl="4" indent="0" algn="r">
              <a:spcBef>
                <a:spcPts val="0"/>
              </a:spcBef>
              <a:buNone/>
            </a:lvl5pPr>
            <a:lvl6pPr marL="0" lvl="5" indent="0" algn="r">
              <a:spcBef>
                <a:spcPts val="0"/>
              </a:spcBef>
              <a:buNone/>
            </a:lvl6pPr>
            <a:lvl7pPr marL="0" lvl="6" indent="0" algn="r">
              <a:spcBef>
                <a:spcPts val="0"/>
              </a:spcBef>
              <a:buNone/>
            </a:lvl7pPr>
            <a:lvl8pPr marL="0" lvl="7" indent="0" algn="r">
              <a:spcBef>
                <a:spcPts val="0"/>
              </a:spcBef>
              <a:buNone/>
            </a:lvl8pPr>
            <a:lvl9pPr marL="0" lvl="8" indent="0" algn="r">
              <a:spcBef>
                <a:spcPts val="0"/>
              </a:spcBef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Google Shape;10;p4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48577" name="Google Shape;11;p4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48578" name="Google Shape;12;p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48579" name="Google Shape;13;p4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48580" name="Google Shape;14;p4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Google Shape;88;p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NATIONALISM IN INDIA</a:t>
            </a:r>
          </a:p>
        </p:txBody>
      </p:sp>
      <p:sp>
        <p:nvSpPr>
          <p:cNvPr id="1048620" name="Google Shape;89;p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endParaRPr/>
          </a:p>
        </p:txBody>
      </p:sp>
      <p:pic>
        <p:nvPicPr>
          <p:cNvPr id="2097153" name="Google Shape;90;p1" descr="download.jpg"/>
          <p:cNvPicPr preferRelativeResize="0">
            <a:picLocks/>
          </p:cNvPicPr>
          <p:nvPr/>
        </p:nvPicPr>
        <p:blipFill rotWithShape="1">
          <a:blip r:embed="rId3">
            <a:alphaModFix/>
          </a:blip>
          <a:srcRect/>
          <a:stretch>
            <a:fillRect/>
          </a:stretch>
        </p:blipFill>
        <p:spPr>
          <a:xfrm>
            <a:off x="-57508" y="762000"/>
            <a:ext cx="9201507" cy="6095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54" name="Google Shape;91;p1" descr="download.jpg"/>
          <p:cNvPicPr preferRelativeResize="0">
            <a:picLocks/>
          </p:cNvPicPr>
          <p:nvPr/>
        </p:nvPicPr>
        <p:blipFill rotWithShape="1">
          <a:blip r:embed="rId3">
            <a:alphaModFix/>
          </a:blip>
          <a:srcRect/>
          <a:stretch>
            <a:fillRect/>
          </a:stretch>
        </p:blipFill>
        <p:spPr>
          <a:xfrm>
            <a:off x="-152400" y="0"/>
            <a:ext cx="9506307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621" name="Google Shape;92;p1"/>
          <p:cNvSpPr/>
          <p:nvPr/>
        </p:nvSpPr>
        <p:spPr>
          <a:xfrm>
            <a:off x="0" y="886053"/>
            <a:ext cx="9296400" cy="4511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endParaRPr sz="4800" b="1" i="0" u="none" strike="noStrike" cap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endParaRPr sz="4800" b="1" i="0" u="none" strike="noStrike" cap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endParaRPr sz="4800" b="1" i="0" u="none" strike="noStrike" cap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endParaRPr sz="4800" b="1" i="0" u="none" strike="noStrike" cap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mbria"/>
              <a:buNone/>
            </a:pPr>
            <a:r>
              <a:rPr lang="en-US" sz="48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                 </a:t>
            </a:r>
            <a:endParaRPr sz="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mbria"/>
              <a:buNone/>
            </a:pPr>
            <a:r>
              <a:rPr lang="en-US" sz="48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                             IN </a:t>
            </a:r>
            <a:endParaRPr sz="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mbria"/>
              <a:buNone/>
            </a:pPr>
            <a:r>
              <a:rPr lang="en-US" sz="72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             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mbria"/>
              <a:buNone/>
            </a:pPr>
            <a:r>
              <a:rPr lang="en-US" sz="72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              INDIA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8622" name="Google Shape;93;p1"/>
          <p:cNvSpPr/>
          <p:nvPr/>
        </p:nvSpPr>
        <p:spPr>
          <a:xfrm>
            <a:off x="1676400" y="609600"/>
            <a:ext cx="5867400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NATIONALISM </a:t>
            </a:r>
            <a:endParaRPr sz="6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Google Shape;208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3"/>
          </a:solidFill>
          <a:ln w="25400" cap="flat" cmpd="sng">
            <a:solidFill>
              <a:srgbClr val="76674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ALLURI SITARAM RAJU</a:t>
            </a:r>
          </a:p>
        </p:txBody>
      </p:sp>
      <p:pic>
        <p:nvPicPr>
          <p:cNvPr id="2097157" name="Google Shape;209;p20" descr="alluri-sitaramaraju-09.jp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>
            <a:fillRect/>
          </a:stretch>
        </p:blipFill>
        <p:spPr>
          <a:xfrm>
            <a:off x="533400" y="1634330"/>
            <a:ext cx="8229600" cy="47664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Google Shape;214;p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gradFill>
            <a:gsLst>
              <a:gs pos="0">
                <a:srgbClr val="7D6947"/>
              </a:gs>
              <a:gs pos="80000">
                <a:srgbClr val="A48B5D"/>
              </a:gs>
              <a:gs pos="100000">
                <a:srgbClr val="A68C5D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MOVEMENT IN THE PLANTATIONS</a:t>
            </a:r>
          </a:p>
        </p:txBody>
      </p:sp>
      <p:sp>
        <p:nvSpPr>
          <p:cNvPr id="1048672" name="Google Shape;215;p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gradFill>
            <a:gsLst>
              <a:gs pos="0">
                <a:srgbClr val="7F1608"/>
              </a:gs>
              <a:gs pos="80000">
                <a:srgbClr val="A71D0A"/>
              </a:gs>
              <a:gs pos="100000">
                <a:srgbClr val="AB1A08"/>
              </a:gs>
            </a:gsLst>
            <a:lin ang="16200000" scaled="0"/>
          </a:gradFill>
          <a:ln w="9525" cap="flat" cmpd="sng">
            <a:solidFill>
              <a:srgbClr val="9A281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Workers in the plantations of Assam demanded the right to move freely in and out of the estates. </a:t>
            </a:r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They opposed the Inland Emigration Act of 1859 which took away the right to free movement. </a:t>
            </a:r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When they heard about the Non-co operation movement, they moved to their villages. They thought that the Gandhi Raj was coming and everyone would be given land in their villages. </a:t>
            </a:r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However, they were caught and brought back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Google Shape;220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gradFill>
            <a:gsLst>
              <a:gs pos="0">
                <a:srgbClr val="D4D0D0"/>
              </a:gs>
              <a:gs pos="40000">
                <a:srgbClr val="CCC8C8"/>
              </a:gs>
              <a:gs pos="100000">
                <a:srgbClr val="332E2E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WITHDRAWAL OF THE NON COOPERATION MOVEMENT</a:t>
            </a:r>
          </a:p>
        </p:txBody>
      </p:sp>
      <p:sp>
        <p:nvSpPr>
          <p:cNvPr id="1048676" name="Google Shape;221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gradFill>
            <a:gsLst>
              <a:gs pos="0">
                <a:srgbClr val="AF2B00"/>
              </a:gs>
              <a:gs pos="80000">
                <a:srgbClr val="E73700"/>
              </a:gs>
              <a:gs pos="100000">
                <a:srgbClr val="ED3600"/>
              </a:gs>
            </a:gsLst>
            <a:lin ang="16200000" scaled="0"/>
          </a:gradFill>
          <a:ln w="9525" cap="flat" cmpd="sng">
            <a:solidFill>
              <a:srgbClr val="D2431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Gandhiji withdrew the Non Co operation Movement because:</a:t>
            </a:r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 movement became violent in some places. In february 1922, in Chauri chaura (Uttar Pradesh) people turned violent and set fire to a police station. Twenty two police men were killed in this incident. Gandhiji was against violence. </a:t>
            </a:r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 movement slowed down in urban areas.</a:t>
            </a:r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He thought that it was necessary to train the people in non violent satyagraha.</a:t>
            </a:r>
          </a:p>
          <a:p>
            <a:pPr marL="342900" lvl="0" indent="-15494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9" name="Google Shape;226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6"/>
          </a:solidFill>
          <a:ln w="25400" cap="flat" cmpd="sng">
            <a:solidFill>
              <a:srgbClr val="61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SIGNIFICANCE OF THE</a:t>
            </a:r>
            <a:b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NON- COOPERATION MOVEMENT</a:t>
            </a:r>
          </a:p>
        </p:txBody>
      </p:sp>
      <p:sp>
        <p:nvSpPr>
          <p:cNvPr id="1048680" name="Google Shape;227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rgbClr val="6C473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Non Co operation movement was a large scale mass movement. It attracted common people from all social groups.</a:t>
            </a:r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Non Co operation Movement and Khilafat Movement went together. So, they promoted Hindu-Muslim unity.</a:t>
            </a:r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Peasants’ and tribals’ movements became a part of the Indian National Movement.</a:t>
            </a:r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It was a non violent movement. So, it popularised the Gandhian idea of Non violent satyagraha.</a:t>
            </a:r>
          </a:p>
          <a:p>
            <a:pPr marL="342900" lvl="0" indent="-15494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Google Shape;160;p12"/>
          <p:cNvSpPr txBox="1">
            <a:spLocks noGrp="1"/>
          </p:cNvSpPr>
          <p:nvPr>
            <p:ph type="title"/>
          </p:nvPr>
        </p:nvSpPr>
        <p:spPr>
          <a:xfrm>
            <a:off x="609600" y="228600"/>
            <a:ext cx="8229600" cy="1143000"/>
          </a:xfrm>
          <a:prstGeom prst="rect">
            <a:avLst/>
          </a:prstGeom>
          <a:solidFill>
            <a:schemeClr val="accent1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n-US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GANDHIJI DECIDED TO LAUNCH THE NON- COOPERATION MOVEMENTBECAUSE :</a:t>
            </a:r>
          </a:p>
        </p:txBody>
      </p:sp>
      <p:sp>
        <p:nvSpPr>
          <p:cNvPr id="1048637" name="Google Shape;161;p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gradFill>
            <a:gsLst>
              <a:gs pos="0">
                <a:srgbClr val="6B5F5F"/>
              </a:gs>
              <a:gs pos="80000">
                <a:srgbClr val="8D7D7E"/>
              </a:gs>
              <a:gs pos="100000">
                <a:srgbClr val="8E7D7F"/>
              </a:gs>
            </a:gsLst>
            <a:lin ang="16200000" scaled="0"/>
          </a:gradFill>
          <a:ln w="9525" cap="flat" cmpd="sng">
            <a:solidFill>
              <a:srgbClr val="8D7F8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t" anchorCtr="0">
            <a:normAutofit fontScale="87500" lnSpcReduction="2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First World War added to the misery of the Indian people. Heavy taxes, high prices, famines and epidemics made people’s life miserable.</a:t>
            </a:r>
          </a:p>
          <a:p>
            <a:pPr marL="342900" lvl="0" indent="-342900" algn="l" rtl="0">
              <a:spcBef>
                <a:spcPts val="544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Rowlatt Act invited large scale protests throughout the country.</a:t>
            </a:r>
          </a:p>
          <a:p>
            <a:pPr marL="342900" lvl="0" indent="-342900" algn="l" rtl="0">
              <a:spcBef>
                <a:spcPts val="544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Jallianwala Bagh Massacre and the injustice done to Punjab made Indians angry.</a:t>
            </a:r>
          </a:p>
          <a:p>
            <a:pPr marL="342900" lvl="0" indent="-342900" algn="l" rtl="0">
              <a:spcBef>
                <a:spcPts val="544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Muslims became unhappy due to the ill treatment  of Turkey. They started Khilafat Movement.</a:t>
            </a:r>
          </a:p>
          <a:p>
            <a:pPr marL="342900" lvl="0" indent="-342900" algn="l" rtl="0">
              <a:spcBef>
                <a:spcPts val="544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The Congress session at Nagpur (1920) adopted Gandhiji’s the idea of Non-co operation.</a:t>
            </a:r>
          </a:p>
          <a:p>
            <a:pPr marL="342900" lvl="0" indent="-17018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Google Shape;166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6"/>
          </a:solidFill>
          <a:ln w="25400" cap="flat" cmpd="sng">
            <a:solidFill>
              <a:srgbClr val="61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 fontScale="95455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NON-COOPERATION MOVEMENT</a:t>
            </a:r>
          </a:p>
        </p:txBody>
      </p:sp>
      <p:sp>
        <p:nvSpPr>
          <p:cNvPr id="1048641" name="Google Shape;167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gradFill>
            <a:gsLst>
              <a:gs pos="0">
                <a:srgbClr val="7D6947"/>
              </a:gs>
              <a:gs pos="80000">
                <a:srgbClr val="A48B5D"/>
              </a:gs>
              <a:gs pos="100000">
                <a:srgbClr val="A68C5D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t" anchorCtr="0">
            <a:normAutofit fontScale="68750" lnSpcReduction="2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Non co operation was launched under Gandhiji’s leadership in 1920.</a:t>
            </a:r>
          </a:p>
          <a:p>
            <a:pPr marL="342900" lvl="0" indent="-342900" algn="l" rtl="0">
              <a:spcBef>
                <a:spcPts val="448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It aimed at protesting against the injustices done to Punjab and Turkey and to attain Swaraj.</a:t>
            </a:r>
          </a:p>
          <a:p>
            <a:pPr marL="342900" lvl="0" indent="-342900" algn="l" rtl="0">
              <a:spcBef>
                <a:spcPts val="448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Educated middle class led the movement in towns and cities. Educational institutions, Law courts and foreign goods were boycotted.</a:t>
            </a:r>
          </a:p>
          <a:p>
            <a:pPr marL="342900" lvl="0" indent="-342900" algn="l" rtl="0">
              <a:spcBef>
                <a:spcPts val="448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Peasants organized movements against Talukdars and Landlords in villages under the leadership of Baba Ramchandra.</a:t>
            </a:r>
          </a:p>
          <a:p>
            <a:pPr marL="342900" lvl="0" indent="-342900" algn="l" rtl="0">
              <a:spcBef>
                <a:spcPts val="448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Tribal people started an armed struggle in the Gudem hills of Andhra Pradesh under the leadership of Alluri Sitaram Raju.</a:t>
            </a:r>
          </a:p>
          <a:p>
            <a:pPr marL="342900" lvl="0" indent="-342900" algn="l" rtl="0">
              <a:spcBef>
                <a:spcPts val="448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Workers in the plantations of Assam started a struggle to get the right to free movement.</a:t>
            </a:r>
          </a:p>
          <a:p>
            <a:pPr marL="342900" lvl="0" indent="-342900" algn="l" rtl="0">
              <a:spcBef>
                <a:spcPts val="448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Chauri-Chaura incident forced Gandhiji to call off the Movement.</a:t>
            </a:r>
          </a:p>
          <a:p>
            <a:pPr marL="342900" lvl="0" indent="-200660" algn="l" rtl="0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Google Shape;172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DIFFERING STRANDS WITHIN THE </a:t>
            </a:r>
            <a:b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NON COOPERATION MOVEMENT</a:t>
            </a:r>
          </a:p>
        </p:txBody>
      </p:sp>
      <p:sp>
        <p:nvSpPr>
          <p:cNvPr id="1048645" name="Google Shape;173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gradFill>
            <a:gsLst>
              <a:gs pos="0">
                <a:srgbClr val="744433"/>
              </a:gs>
              <a:gs pos="80000">
                <a:srgbClr val="995844"/>
              </a:gs>
              <a:gs pos="100000">
                <a:srgbClr val="9B5942"/>
              </a:gs>
            </a:gsLst>
            <a:lin ang="16200000" scaled="0"/>
          </a:gradFill>
          <a:ln w="9525" cap="flat" cmpd="sng">
            <a:solidFill>
              <a:srgbClr val="925E4D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Char char="•"/>
            </a:pPr>
            <a:r>
              <a:rPr lang="en-US" u="sng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MOVEMENT IN TOWNS AND CITIES:</a:t>
            </a:r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Educated middle class led the movement in towns and cities.</a:t>
            </a:r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Educational institutions, law courts and the council elections were boycotted.</a:t>
            </a:r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Foreign clothes and other goods were burnt in bonfires. People began to use Khadi clothes.</a:t>
            </a:r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Government Servants resigned their jobs. Liquor shops were picketed. </a:t>
            </a:r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>
              <a:solidFill>
                <a:srgbClr val="FF0000"/>
              </a:solidFill>
            </a:endParaRPr>
          </a:p>
          <a:p>
            <a:pPr marL="342900" lvl="0" indent="-15494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Google Shape;178;p15"/>
          <p:cNvSpPr txBox="1">
            <a:spLocks noGrp="1"/>
          </p:cNvSpPr>
          <p:nvPr>
            <p:ph type="title"/>
          </p:nvPr>
        </p:nvSpPr>
        <p:spPr>
          <a:xfrm>
            <a:off x="533400" y="228600"/>
            <a:ext cx="8229600" cy="18288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br>
              <a:rPr lang="en-US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NON CO OPERATION MOVEMENT SLOWED DOWN IN TOWNS AND CITIES BECAUSE:</a:t>
            </a:r>
            <a:b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US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8649" name="Google Shape;179;p15"/>
          <p:cNvSpPr txBox="1">
            <a:spLocks noGrp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  <a:prstGeom prst="rect">
            <a:avLst/>
          </a:prstGeom>
          <a:gradFill>
            <a:gsLst>
              <a:gs pos="0">
                <a:srgbClr val="D5C9C9"/>
              </a:gs>
              <a:gs pos="35000">
                <a:srgbClr val="E1D8D8"/>
              </a:gs>
              <a:gs pos="100000">
                <a:srgbClr val="F3EFEF"/>
              </a:gs>
            </a:gsLst>
            <a:lin ang="16200000" scaled="0"/>
          </a:gradFill>
          <a:ln w="9525" cap="flat" cmpd="sng">
            <a:solidFill>
              <a:srgbClr val="8D7F8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139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Khadi clothes were very costly. The poor were not able to buy them.</a:t>
            </a:r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lang="en-US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Indians boycotted British institutions like law courts and educational institutions. But alternative institutions did not come up. So people had to stop boycott.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Google Shape;184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3"/>
          </a:solidFill>
          <a:ln w="25400" cap="flat" cmpd="sng">
            <a:solidFill>
              <a:srgbClr val="76674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MOVEMENT IN THE COUNTRYSIDE</a:t>
            </a:r>
            <a:b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(VILLAGES)</a:t>
            </a:r>
          </a:p>
        </p:txBody>
      </p:sp>
      <p:sp>
        <p:nvSpPr>
          <p:cNvPr id="1048653" name="Google Shape;185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accent6"/>
          </a:solidFill>
          <a:ln w="25400" cap="flat" cmpd="sng">
            <a:solidFill>
              <a:srgbClr val="61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EF8B67"/>
              </a:buClr>
              <a:buSzPts val="3200"/>
              <a:buChar char="•"/>
            </a:pPr>
            <a:r>
              <a:rPr lang="en-US" u="sng">
                <a:solidFill>
                  <a:srgbClr val="EF8B67"/>
                </a:solidFill>
                <a:latin typeface="Calibri"/>
                <a:ea typeface="Calibri"/>
                <a:cs typeface="Calibri"/>
                <a:sym typeface="Calibri"/>
              </a:rPr>
              <a:t>PEASANTS’ MOVEMENT</a:t>
            </a: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 Awadh, a peasant’s movement was organized by Baba Ramchandra. </a:t>
            </a: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It was against landlords and talukdars. Reduction of rent and the abolition of begar were their main demands.</a:t>
            </a: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They formed the Oudh Kisan Sabha.</a:t>
            </a:r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lang="en-US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Google Shape;190;p17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solidFill>
            <a:schemeClr val="accent6"/>
          </a:solidFill>
          <a:ln w="25400" cap="flat" cmpd="sng">
            <a:solidFill>
              <a:srgbClr val="61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BABA RAMCHA</a:t>
            </a:r>
            <a:r>
              <a:rPr lang="en-US" altLang="en-GB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lang="en-US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DRA</a:t>
            </a:r>
            <a:endParaRPr lang="zh-CN" altLang="en-US"/>
          </a:p>
        </p:txBody>
      </p:sp>
      <p:sp>
        <p:nvSpPr>
          <p:cNvPr id="1048657" name="Google Shape;191;p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gradFill>
            <a:gsLst>
              <a:gs pos="0">
                <a:srgbClr val="E8D3B5"/>
              </a:gs>
              <a:gs pos="35000">
                <a:srgbClr val="EDDECC"/>
              </a:gs>
              <a:gs pos="100000">
                <a:srgbClr val="F9F2EB"/>
              </a:gs>
            </a:gsLst>
            <a:lin ang="16200000" scaled="0"/>
          </a:gradFill>
          <a:ln w="9525" cap="flat" cmpd="sng">
            <a:solidFill>
              <a:srgbClr val="9F8A6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 led a peasant’s movement in Awadh against Talukdars and Landlords. </a:t>
            </a:r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lang="en-US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 demanded reduction of rent, abolition of Begar and the boycott of landlords. </a:t>
            </a:r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lang="en-US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October 1920, he formed Oudh Kisan Sabha with the help of Nehru.</a:t>
            </a:r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lang="en-US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Google Shape;196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4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TRIBAL MOVEMENT</a:t>
            </a:r>
          </a:p>
        </p:txBody>
      </p:sp>
      <p:sp>
        <p:nvSpPr>
          <p:cNvPr id="1048661" name="Google Shape;197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accent5"/>
          </a:solidFill>
          <a:ln w="25400" cap="flat" cmpd="sng">
            <a:solidFill>
              <a:srgbClr val="69606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In the Gudem Hills of Andhra Pradesh, tribals started a movement under the leadership of Alluri Sitaram Raju. </a:t>
            </a: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Tribals wanted to get back their traditional rights over forests.</a:t>
            </a: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The methods followed by the tribals and peasants were against the Gandhian method of non violence. They followed violent methods of struggle.</a:t>
            </a:r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lang="en-US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Google Shape;202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6"/>
          </a:solidFill>
          <a:ln w="25400" cap="flat" cmpd="sng">
            <a:solidFill>
              <a:srgbClr val="61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ALLURI SITARAM RAJU</a:t>
            </a:r>
          </a:p>
        </p:txBody>
      </p:sp>
      <p:sp>
        <p:nvSpPr>
          <p:cNvPr id="1048665" name="Google Shape;203;p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gradFill>
            <a:gsLst>
              <a:gs pos="0">
                <a:srgbClr val="744433"/>
              </a:gs>
              <a:gs pos="80000">
                <a:srgbClr val="995844"/>
              </a:gs>
              <a:gs pos="100000">
                <a:srgbClr val="9B5942"/>
              </a:gs>
            </a:gsLst>
            <a:lin ang="16200000" scaled="0"/>
          </a:gradFill>
          <a:ln w="9525" cap="flat" cmpd="sng">
            <a:solidFill>
              <a:srgbClr val="925E4D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He led a movement of the tribal people in the Gudem hills of Andhra Pradesh.</a:t>
            </a: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Many people considered him as an incarnation of God.  They believed that he had many special powers. </a:t>
            </a: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He supported Gandhiji and asked his followers to wear khadi and stop drinking. But, he organized an armed struggle against the British.</a:t>
            </a:r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lang="en-US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quity">
      <a:dk1>
        <a:srgbClr val="000000"/>
      </a:dk1>
      <a:lt1>
        <a:srgbClr val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816</Words>
  <Application>Microsoft Office PowerPoint</Application>
  <PresentationFormat>On-screen Show (4:3)</PresentationFormat>
  <Paragraphs>70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Cambria</vt:lpstr>
      <vt:lpstr>Office Theme</vt:lpstr>
      <vt:lpstr>NATIONALISM IN INDIA</vt:lpstr>
      <vt:lpstr>GANDHIJI DECIDED TO LAUNCH THE NON- COOPERATION MOVEMENTBECAUSE :</vt:lpstr>
      <vt:lpstr>NON-COOPERATION MOVEMENT</vt:lpstr>
      <vt:lpstr>DIFFERING STRANDS WITHIN THE  NON COOPERATION MOVEMENT</vt:lpstr>
      <vt:lpstr> NON CO OPERATION MOVEMENT SLOWED DOWN IN TOWNS AND CITIES BECAUSE: </vt:lpstr>
      <vt:lpstr>MOVEMENT IN THE COUNTRYSIDE (VILLAGES)</vt:lpstr>
      <vt:lpstr>BABA RAMCHANDRA</vt:lpstr>
      <vt:lpstr>TRIBAL MOVEMENT</vt:lpstr>
      <vt:lpstr>ALLURI SITARAM RAJU</vt:lpstr>
      <vt:lpstr>ALLURI SITARAM RAJU</vt:lpstr>
      <vt:lpstr>MOVEMENT IN THE PLANTATIONS</vt:lpstr>
      <vt:lpstr>WITHDRAWAL OF THE NON COOPERATION MOVEMENT</vt:lpstr>
      <vt:lpstr>SIGNIFICANCE OF THE  NON- COOPERATION MOVEMENT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SM-M315F</dc:creator>
  <cp:lastModifiedBy>Vishal. M 22BDS040</cp:lastModifiedBy>
  <cp:revision>1</cp:revision>
  <dcterms:created xsi:type="dcterms:W3CDTF">2006-08-14T04:00:00Z</dcterms:created>
  <dcterms:modified xsi:type="dcterms:W3CDTF">2025-06-12T14:58:12Z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e0ab686c50bd40fab9790333664f41ab</vt:lpwstr>
  </property>
</Properties>
</file>